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8" r:id="rId10"/>
    <p:sldId id="270" r:id="rId11"/>
    <p:sldId id="273" r:id="rId12"/>
    <p:sldId id="271" r:id="rId13"/>
    <p:sldId id="272" r:id="rId14"/>
    <p:sldId id="269" r:id="rId15"/>
    <p:sldId id="263" r:id="rId16"/>
    <p:sldId id="264" r:id="rId17"/>
    <p:sldId id="265" r:id="rId18"/>
    <p:sldId id="266" r:id="rId19"/>
    <p:sldId id="274" r:id="rId20"/>
    <p:sldId id="276" r:id="rId21"/>
    <p:sldId id="267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3" autoAdjust="0"/>
    <p:restoredTop sz="97698" autoAdjust="0"/>
  </p:normalViewPr>
  <p:slideViewPr>
    <p:cSldViewPr>
      <p:cViewPr>
        <p:scale>
          <a:sx n="91" d="100"/>
          <a:sy n="91" d="100"/>
        </p:scale>
        <p:origin x="-82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D425E2-802A-492A-BAA1-16BE836D1E5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A5630C8-6F98-45C4-AC1E-96BA6216FE9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818180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943600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Main Panel Upgrade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76962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205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Upgrade </a:t>
            </a:r>
            <a:r>
              <a:rPr lang="en-US" dirty="0">
                <a:solidFill>
                  <a:srgbClr val="FFFF00"/>
                </a:solidFill>
              </a:rPr>
              <a:t>your </a:t>
            </a:r>
            <a:r>
              <a:rPr lang="en-US" dirty="0" smtClean="0">
                <a:solidFill>
                  <a:srgbClr val="FFFF00"/>
                </a:solidFill>
              </a:rPr>
              <a:t>Panel with </a:t>
            </a:r>
            <a:r>
              <a:rPr lang="en-US" dirty="0">
                <a:solidFill>
                  <a:srgbClr val="FFFF00"/>
                </a:solidFill>
              </a:rPr>
              <a:t>a Clean </a:t>
            </a:r>
            <a:r>
              <a:rPr lang="en-US" dirty="0" smtClean="0">
                <a:solidFill>
                  <a:srgbClr val="FFFF00"/>
                </a:solidFill>
              </a:rPr>
              <a:t>labelled Finish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"/>
            <a:ext cx="2309812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560517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Installations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" y="228600"/>
            <a:ext cx="6108700" cy="458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82" y="2819400"/>
            <a:ext cx="514773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638800"/>
            <a:ext cx="75438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Clean Installations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553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6019800"/>
            <a:ext cx="75438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Finishing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8839200" cy="57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791200"/>
            <a:ext cx="75438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Finishing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648200"/>
            <a:ext cx="7543800" cy="205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Projects from Full House to small Renovations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33" y="0"/>
            <a:ext cx="2687781" cy="155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2509"/>
            <a:ext cx="5791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38800"/>
            <a:ext cx="7543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To Light Commercial Applications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7" y="17318"/>
            <a:ext cx="2771256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40386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7" y="1752600"/>
            <a:ext cx="220287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1" y="457200"/>
            <a:ext cx="81533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Have questions about savings on your electrical bills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We can help !</a:t>
            </a:r>
          </a:p>
          <a:p>
            <a:pPr algn="ctr"/>
            <a:endParaRPr lang="en-US" sz="40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Let Us come and Assess your home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6000" b="1" u="sng" dirty="0" smtClean="0">
                <a:solidFill>
                  <a:srgbClr val="FFFF00"/>
                </a:solidFill>
              </a:rPr>
              <a:t>Free Estimates </a:t>
            </a:r>
          </a:p>
          <a:p>
            <a:pPr algn="ctr"/>
            <a:endParaRPr lang="en-US" sz="4000" b="1" dirty="0">
              <a:solidFill>
                <a:srgbClr val="FFFF00"/>
              </a:solidFill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16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696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Let AJ’s 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Protect </a:t>
            </a:r>
            <a:r>
              <a:rPr lang="en-US" sz="4800" dirty="0">
                <a:solidFill>
                  <a:srgbClr val="FFFF00"/>
                </a:solidFill>
              </a:rPr>
              <a:t>your home from Electrical fire </a:t>
            </a:r>
            <a:r>
              <a:rPr lang="en-US" sz="4800" dirty="0" smtClean="0">
                <a:solidFill>
                  <a:srgbClr val="FFFF00"/>
                </a:solidFill>
              </a:rPr>
              <a:t>!</a:t>
            </a:r>
          </a:p>
          <a:p>
            <a:pPr algn="ctr"/>
            <a:endParaRPr lang="en-US" sz="4800" dirty="0">
              <a:solidFill>
                <a:srgbClr val="FFFF00"/>
              </a:solidFill>
            </a:endParaRPr>
          </a:p>
          <a:p>
            <a:pPr algn="ctr"/>
            <a:r>
              <a:rPr lang="en-US" sz="4800" dirty="0">
                <a:solidFill>
                  <a:srgbClr val="FFFF00"/>
                </a:solidFill>
              </a:rPr>
              <a:t>We can help ! </a:t>
            </a:r>
            <a:endParaRPr lang="en-US" sz="4800" dirty="0" smtClean="0">
              <a:solidFill>
                <a:srgbClr val="FFFF00"/>
              </a:solidFill>
            </a:endParaRPr>
          </a:p>
          <a:p>
            <a:pPr algn="ctr"/>
            <a:endParaRPr lang="en-US" sz="4800" dirty="0">
              <a:solidFill>
                <a:srgbClr val="FFFF00"/>
              </a:solidFill>
            </a:endParaRPr>
          </a:p>
          <a:p>
            <a:pPr algn="ctr"/>
            <a:r>
              <a:rPr lang="en-US" sz="4800" dirty="0">
                <a:solidFill>
                  <a:srgbClr val="FFFF00"/>
                </a:solidFill>
              </a:rPr>
              <a:t>Have your house inspected for electrical safety.</a:t>
            </a:r>
          </a:p>
        </p:txBody>
      </p:sp>
    </p:spTree>
    <p:extLst>
      <p:ext uri="{BB962C8B-B14F-4D97-AF65-F5344CB8AC3E}">
        <p14:creationId xmlns:p14="http://schemas.microsoft.com/office/powerpoint/2010/main" val="30037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81743"/>
            <a:ext cx="5943600" cy="34293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884714"/>
            <a:ext cx="7543800" cy="3962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Let one of our dedicated Service Trucks come to help you with your electrical needs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9589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229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Ask Us About  An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AJS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Home Electrical Safety Inspections</a:t>
            </a:r>
            <a:r>
              <a:rPr lang="en-US" sz="4000" dirty="0" smtClean="0">
                <a:solidFill>
                  <a:srgbClr val="FFFF00"/>
                </a:solidFill>
              </a:rPr>
              <a:t>        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   Regularly $200.00</a:t>
            </a:r>
            <a:r>
              <a:rPr lang="en-US" dirty="0" smtClean="0"/>
              <a:t>    </a:t>
            </a:r>
          </a:p>
          <a:p>
            <a:pPr algn="ctr"/>
            <a:endParaRPr lang="en-US" dirty="0"/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TRADE SHOW SPECIAL ON NOW $149.99  </a:t>
            </a:r>
            <a:endParaRPr lang="en-US" sz="6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</a:t>
            </a:r>
            <a:r>
              <a:rPr lang="en-US" sz="3600" dirty="0" smtClean="0">
                <a:solidFill>
                  <a:srgbClr val="FFFF00"/>
                </a:solidFill>
              </a:rPr>
              <a:t>Ask us !!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about your next Renovation project or about updating your current residence .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5" y="3133293"/>
            <a:ext cx="4485805" cy="2976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124200"/>
            <a:ext cx="4256131" cy="29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Let our Courteous Service Electricians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”LIGHT YOUR WAY”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35614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04800"/>
            <a:ext cx="7543800" cy="472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Do you want to cut </a:t>
            </a:r>
            <a:r>
              <a:rPr lang="en-US" dirty="0" smtClean="0">
                <a:solidFill>
                  <a:srgbClr val="FFFF00"/>
                </a:solidFill>
              </a:rPr>
              <a:t>down </a:t>
            </a:r>
            <a:r>
              <a:rPr lang="en-US" dirty="0" smtClean="0">
                <a:solidFill>
                  <a:srgbClr val="FFFF00"/>
                </a:solidFill>
              </a:rPr>
              <a:t>your ELECTRICAL BILLS!!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We have many solutions to help you achieve this goal 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410200"/>
            <a:ext cx="3429000" cy="12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6800"/>
            <a:ext cx="801624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Change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your Halogen </a:t>
            </a:r>
            <a:r>
              <a:rPr lang="en-US" sz="4400" dirty="0" smtClean="0">
                <a:solidFill>
                  <a:srgbClr val="FFFF00"/>
                </a:solidFill>
              </a:rPr>
              <a:t>Light </a:t>
            </a:r>
            <a:r>
              <a:rPr lang="en-US" sz="4400" dirty="0" smtClean="0">
                <a:solidFill>
                  <a:srgbClr val="FFFF00"/>
                </a:solidFill>
              </a:rPr>
              <a:t>Bulbs to LED :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1. Puck lights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2. Pot Lights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3. Hood Fan lights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4. Track Lights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86401"/>
            <a:ext cx="578537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AJ’s Licensed Electricians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657"/>
            <a:ext cx="3358624" cy="632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83" y="1945611"/>
            <a:ext cx="2072682" cy="2763577"/>
          </a:xfrm>
          <a:prstGeom prst="rect">
            <a:avLst/>
          </a:prstGeom>
        </p:spPr>
      </p:pic>
      <p:pic>
        <p:nvPicPr>
          <p:cNvPr id="1026" name="Picture 2" descr="Shawn FullSizeRender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b="4375"/>
          <a:stretch>
            <a:fillRect/>
          </a:stretch>
        </p:blipFill>
        <p:spPr bwMode="auto">
          <a:xfrm>
            <a:off x="1295399" y="1945611"/>
            <a:ext cx="2314365" cy="275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562600"/>
            <a:ext cx="7543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AJ’s Installations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1"/>
            <a:ext cx="3640121" cy="685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2895600" cy="463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3010487" cy="46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715000"/>
            <a:ext cx="75438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Service Panel Installations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3048000" cy="458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"/>
            <a:ext cx="3048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867400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AJ’s Installations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"/>
            <a:ext cx="4343400" cy="81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9" y="838200"/>
            <a:ext cx="3966571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838200"/>
            <a:ext cx="4038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4548</TotalTime>
  <Words>131</Words>
  <Application>Microsoft Office PowerPoint</Application>
  <PresentationFormat>On-screen Show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PowerPoint Presentation</vt:lpstr>
      <vt:lpstr>Let one of our dedicated Service Trucks come to help you with your electrical needs </vt:lpstr>
      <vt:lpstr>Let our Courteous Service Electricians  ”LIGHT YOUR WAY” </vt:lpstr>
      <vt:lpstr>Do you want to cut down your ELECTRICAL BILLS!! We have many solutions to help you achieve this goal . </vt:lpstr>
      <vt:lpstr>   Change  your Halogen Light Bulbs to LED :  1. Puck lights  2. Pot Lights  3. Hood Fan lights  4. Track Lights  </vt:lpstr>
      <vt:lpstr>AJ’s Licensed Electricians </vt:lpstr>
      <vt:lpstr>AJ’s Installations </vt:lpstr>
      <vt:lpstr>Service Panel Installations </vt:lpstr>
      <vt:lpstr>AJ’s Installations </vt:lpstr>
      <vt:lpstr>Main Panel Upgrade</vt:lpstr>
      <vt:lpstr>Upgrade your Panel with a Clean labelled Finish</vt:lpstr>
      <vt:lpstr>Installations </vt:lpstr>
      <vt:lpstr>Clean Installations </vt:lpstr>
      <vt:lpstr>Finishing </vt:lpstr>
      <vt:lpstr>Finishing </vt:lpstr>
      <vt:lpstr>Projects from Full House to small Renovations </vt:lpstr>
      <vt:lpstr>To Light Commercial Applications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Sferreira</dc:creator>
  <cp:lastModifiedBy>Sferreira</cp:lastModifiedBy>
  <cp:revision>37</cp:revision>
  <cp:lastPrinted>2015-03-03T22:44:15Z</cp:lastPrinted>
  <dcterms:created xsi:type="dcterms:W3CDTF">2015-03-02T17:30:39Z</dcterms:created>
  <dcterms:modified xsi:type="dcterms:W3CDTF">2015-11-19T06:21:09Z</dcterms:modified>
</cp:coreProperties>
</file>